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300" r:id="rId4"/>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52" autoAdjust="0"/>
    <p:restoredTop sz="94660"/>
  </p:normalViewPr>
  <p:slideViewPr>
    <p:cSldViewPr snapToGrid="0">
      <p:cViewPr varScale="1">
        <p:scale>
          <a:sx n="124" d="100"/>
          <a:sy n="124" d="100"/>
        </p:scale>
        <p:origin x="48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 Master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0579220"/>
      </p:ext>
    </p:extLst>
  </p:cSld>
  <p:clrMapOvr>
    <a:masterClrMapping/>
  </p:clrMapOvr>
  <p:transition spd="slow">
    <p:pu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2 Master Slide Layout">
    <p:bg>
      <p:bgRef idx="1001">
        <a:schemeClr val="bg1"/>
      </p:bgRef>
    </p:bg>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CC9577D1-B48A-5145-B134-B2251CD8CF33}"/>
              </a:ext>
            </a:extLst>
          </p:cNvPr>
          <p:cNvPicPr>
            <a:picLocks noChangeAspect="1"/>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1628735" y="1369031"/>
            <a:ext cx="8376073" cy="4119938"/>
          </a:xfrm>
          <a:prstGeom prst="rect">
            <a:avLst/>
          </a:prstGeom>
        </p:spPr>
      </p:pic>
      <p:pic>
        <p:nvPicPr>
          <p:cNvPr id="5" name="图片 4">
            <a:extLst>
              <a:ext uri="{FF2B5EF4-FFF2-40B4-BE49-F238E27FC236}">
                <a16:creationId xmlns:a16="http://schemas.microsoft.com/office/drawing/2014/main" id="{1D273101-81BF-7E4D-BE9C-1058B92FA9C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350511" y="175750"/>
            <a:ext cx="2544566" cy="602569"/>
          </a:xfrm>
          <a:prstGeom prst="rect">
            <a:avLst/>
          </a:prstGeom>
        </p:spPr>
      </p:pic>
    </p:spTree>
    <p:extLst>
      <p:ext uri="{BB962C8B-B14F-4D97-AF65-F5344CB8AC3E}">
        <p14:creationId xmlns:p14="http://schemas.microsoft.com/office/powerpoint/2010/main" val="1943635306"/>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6 Master Slide Layout">
    <p:bg>
      <p:bgRef idx="1001">
        <a:schemeClr val="bg1"/>
      </p:bgRef>
    </p:bg>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FA219B72-1E01-A140-9D25-560A6F4BB2DB}"/>
              </a:ext>
            </a:extLst>
          </p:cNvPr>
          <p:cNvPicPr>
            <a:picLocks noChangeAspect="1"/>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1628735" y="1369031"/>
            <a:ext cx="8376073" cy="4119938"/>
          </a:xfrm>
          <a:prstGeom prst="rect">
            <a:avLst/>
          </a:prstGeom>
        </p:spPr>
      </p:pic>
      <p:pic>
        <p:nvPicPr>
          <p:cNvPr id="4" name="图片 3">
            <a:extLst>
              <a:ext uri="{FF2B5EF4-FFF2-40B4-BE49-F238E27FC236}">
                <a16:creationId xmlns:a16="http://schemas.microsoft.com/office/drawing/2014/main" id="{E8495A4B-1B96-1342-AC5E-FDA1EEA0C21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99428" y="1369031"/>
            <a:ext cx="5393144" cy="1277130"/>
          </a:xfrm>
          <a:prstGeom prst="rect">
            <a:avLst/>
          </a:prstGeom>
        </p:spPr>
      </p:pic>
    </p:spTree>
    <p:extLst>
      <p:ext uri="{BB962C8B-B14F-4D97-AF65-F5344CB8AC3E}">
        <p14:creationId xmlns:p14="http://schemas.microsoft.com/office/powerpoint/2010/main" val="1401463068"/>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2 Master Slide Layout">
    <p:bg>
      <p:bgRef idx="1001">
        <a:schemeClr val="bg1"/>
      </p:bgRef>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17D2FB47-EAE7-4E4A-ABF9-6D3B5FED0F0C}"/>
              </a:ext>
            </a:extLst>
          </p:cNvPr>
          <p:cNvPicPr>
            <a:picLocks noChangeAspect="1"/>
          </p:cNvPicPr>
          <p:nvPr userDrawn="1"/>
        </p:nvPicPr>
        <p:blipFill>
          <a:blip r:embed="rId2">
            <a:alphaModFix amt="18000"/>
            <a:extLst>
              <a:ext uri="{28A0092B-C50C-407E-A947-70E740481C1C}">
                <a14:useLocalDpi xmlns:a14="http://schemas.microsoft.com/office/drawing/2010/main" val="0"/>
              </a:ext>
            </a:extLst>
          </a:blip>
          <a:stretch>
            <a:fillRect/>
          </a:stretch>
        </p:blipFill>
        <p:spPr>
          <a:xfrm>
            <a:off x="-8483" y="1"/>
            <a:ext cx="12200483" cy="6858000"/>
          </a:xfrm>
          <a:prstGeom prst="rect">
            <a:avLst/>
          </a:prstGeom>
        </p:spPr>
      </p:pic>
      <p:pic>
        <p:nvPicPr>
          <p:cNvPr id="4" name="图片 3">
            <a:extLst>
              <a:ext uri="{FF2B5EF4-FFF2-40B4-BE49-F238E27FC236}">
                <a16:creationId xmlns:a16="http://schemas.microsoft.com/office/drawing/2014/main" id="{E333AC9E-CB21-2243-9738-34386D9EA0A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1951" y="6119350"/>
            <a:ext cx="2544566" cy="602569"/>
          </a:xfrm>
          <a:prstGeom prst="rect">
            <a:avLst/>
          </a:prstGeom>
        </p:spPr>
      </p:pic>
      <p:pic>
        <p:nvPicPr>
          <p:cNvPr id="9" name="图片 8">
            <a:extLst>
              <a:ext uri="{FF2B5EF4-FFF2-40B4-BE49-F238E27FC236}">
                <a16:creationId xmlns:a16="http://schemas.microsoft.com/office/drawing/2014/main" id="{5CDCFA3E-928E-3640-8422-2B1121E10109}"/>
              </a:ext>
            </a:extLst>
          </p:cNvPr>
          <p:cNvPicPr>
            <a:picLocks noChangeAspect="1"/>
          </p:cNvPicPr>
          <p:nvPr userDrawn="1"/>
        </p:nvPicPr>
        <p:blipFill>
          <a:blip r:embed="rId4">
            <a:alphaModFix amt="20000"/>
            <a:extLst>
              <a:ext uri="{28A0092B-C50C-407E-A947-70E740481C1C}">
                <a14:useLocalDpi xmlns:a14="http://schemas.microsoft.com/office/drawing/2010/main" val="0"/>
              </a:ext>
            </a:extLst>
          </a:blip>
          <a:stretch>
            <a:fillRect/>
          </a:stretch>
        </p:blipFill>
        <p:spPr>
          <a:xfrm>
            <a:off x="1628735" y="1369031"/>
            <a:ext cx="8376073" cy="4119938"/>
          </a:xfrm>
          <a:prstGeom prst="rect">
            <a:avLst/>
          </a:prstGeom>
        </p:spPr>
      </p:pic>
    </p:spTree>
    <p:extLst>
      <p:ext uri="{BB962C8B-B14F-4D97-AF65-F5344CB8AC3E}">
        <p14:creationId xmlns:p14="http://schemas.microsoft.com/office/powerpoint/2010/main" val="2512876189"/>
      </p:ext>
    </p:extLst>
  </p:cSld>
  <p:clrMapOvr>
    <a:overrideClrMapping bg1="dk1" tx1="lt1" bg2="dk2" tx2="lt2" accent1="accent1" accent2="accent2" accent3="accent3" accent4="accent4" accent5="accent5" accent6="accent6" hlink="hlink" folHlink="folHlink"/>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3 Master Slide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DF605BEA-DA9A-4A50-AF28-09152402E729}"/>
              </a:ext>
            </a:extLst>
          </p:cNvPr>
          <p:cNvSpPr>
            <a:spLocks noGrp="1"/>
          </p:cNvSpPr>
          <p:nvPr>
            <p:ph type="pic" sz="quarter" idx="10" hasCustomPrompt="1"/>
          </p:nvPr>
        </p:nvSpPr>
        <p:spPr>
          <a:xfrm>
            <a:off x="0" y="0"/>
            <a:ext cx="5214938" cy="6858000"/>
          </a:xfrm>
          <a:custGeom>
            <a:avLst/>
            <a:gdLst>
              <a:gd name="connsiteX0" fmla="*/ 0 w 5214938"/>
              <a:gd name="connsiteY0" fmla="*/ 0 h 6858000"/>
              <a:gd name="connsiteX1" fmla="*/ 5214938 w 5214938"/>
              <a:gd name="connsiteY1" fmla="*/ 0 h 6858000"/>
              <a:gd name="connsiteX2" fmla="*/ 5214938 w 5214938"/>
              <a:gd name="connsiteY2" fmla="*/ 6858000 h 6858000"/>
              <a:gd name="connsiteX3" fmla="*/ 0 w 521493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214938" h="6858000">
                <a:moveTo>
                  <a:pt x="0" y="0"/>
                </a:moveTo>
                <a:lnTo>
                  <a:pt x="5214938" y="0"/>
                </a:lnTo>
                <a:lnTo>
                  <a:pt x="5214938" y="6858000"/>
                </a:lnTo>
                <a:lnTo>
                  <a:pt x="0" y="6858000"/>
                </a:lnTo>
                <a:close/>
              </a:path>
            </a:pathLst>
          </a:custGeom>
          <a:pattFill prst="pct20">
            <a:fgClr>
              <a:schemeClr val="accent1"/>
            </a:fgClr>
            <a:bgClr>
              <a:schemeClr val="bg1"/>
            </a:bgClr>
          </a:pattFill>
        </p:spPr>
        <p:txBody>
          <a:bodyPr wrap="square" anchor="ctr">
            <a:noAutofit/>
          </a:bodyPr>
          <a:lstStyle>
            <a:lvl1pPr marL="0" indent="0" algn="ctr">
              <a:buNone/>
              <a:defRPr/>
            </a:lvl1pPr>
          </a:lstStyle>
          <a:p>
            <a:r>
              <a:rPr lang="en-US" dirty="0"/>
              <a:t>Replace Image Here</a:t>
            </a:r>
            <a:endParaRPr lang="id-ID" dirty="0"/>
          </a:p>
        </p:txBody>
      </p:sp>
    </p:spTree>
    <p:extLst>
      <p:ext uri="{BB962C8B-B14F-4D97-AF65-F5344CB8AC3E}">
        <p14:creationId xmlns:p14="http://schemas.microsoft.com/office/powerpoint/2010/main" val="56922482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876B59-34D9-463E-A767-2BE253F5704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id-ID"/>
          </a:p>
        </p:txBody>
      </p:sp>
      <p:sp>
        <p:nvSpPr>
          <p:cNvPr id="3" name="Text Placeholder 2">
            <a:extLst>
              <a:ext uri="{FF2B5EF4-FFF2-40B4-BE49-F238E27FC236}">
                <a16:creationId xmlns:a16="http://schemas.microsoft.com/office/drawing/2014/main" id="{6B71793A-7A51-45BF-A058-466F446004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4" name="Date Placeholder 3">
            <a:extLst>
              <a:ext uri="{FF2B5EF4-FFF2-40B4-BE49-F238E27FC236}">
                <a16:creationId xmlns:a16="http://schemas.microsoft.com/office/drawing/2014/main" id="{BC2B553E-47B8-45EB-A149-A9A229117E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18AA3F-5666-4D1A-A456-9B281B48EA9D}" type="datetimeFigureOut">
              <a:rPr lang="id-ID" smtClean="0"/>
              <a:t>04/03/24</a:t>
            </a:fld>
            <a:endParaRPr lang="id-ID"/>
          </a:p>
        </p:txBody>
      </p:sp>
      <p:sp>
        <p:nvSpPr>
          <p:cNvPr id="5" name="Footer Placeholder 4">
            <a:extLst>
              <a:ext uri="{FF2B5EF4-FFF2-40B4-BE49-F238E27FC236}">
                <a16:creationId xmlns:a16="http://schemas.microsoft.com/office/drawing/2014/main" id="{3D1E2A64-7773-4832-816E-11664CABC66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a:extLst>
              <a:ext uri="{FF2B5EF4-FFF2-40B4-BE49-F238E27FC236}">
                <a16:creationId xmlns:a16="http://schemas.microsoft.com/office/drawing/2014/main" id="{7ABD1D04-5293-4E07-BEF3-BD1D536BF7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600BD6-0024-4AD0-8548-8C6895FC8C5F}" type="slidenum">
              <a:rPr lang="id-ID" smtClean="0"/>
              <a:t>‹#›</a:t>
            </a:fld>
            <a:endParaRPr lang="id-ID"/>
          </a:p>
        </p:txBody>
      </p:sp>
    </p:spTree>
    <p:extLst>
      <p:ext uri="{BB962C8B-B14F-4D97-AF65-F5344CB8AC3E}">
        <p14:creationId xmlns:p14="http://schemas.microsoft.com/office/powerpoint/2010/main" val="1633567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60" r:id="rId4"/>
    <p:sldLayoutId id="2147483661" r:id="rId5"/>
  </p:sldLayoutIdLst>
  <p:transition spd="slow">
    <p:push/>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9">
            <a:extLst>
              <a:ext uri="{FF2B5EF4-FFF2-40B4-BE49-F238E27FC236}">
                <a16:creationId xmlns:a16="http://schemas.microsoft.com/office/drawing/2014/main" id="{C97E3D40-4A13-448D-9D53-2FD20223C9D6}"/>
              </a:ext>
            </a:extLst>
          </p:cNvPr>
          <p:cNvSpPr txBox="1"/>
          <p:nvPr/>
        </p:nvSpPr>
        <p:spPr>
          <a:xfrm>
            <a:off x="1717419" y="2090146"/>
            <a:ext cx="8757162" cy="120032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en-US" altLang="zh-CN" sz="7200" b="1" spc="300" dirty="0">
                <a:latin typeface="宋体" panose="02010600030101010101" pitchFamily="2" charset="-122"/>
                <a:ea typeface="宋体" panose="02010600030101010101" pitchFamily="2" charset="-122"/>
                <a:cs typeface="Poppins" panose="00000500000000000000" pitchFamily="2" charset="0"/>
              </a:rPr>
              <a:t>《</a:t>
            </a:r>
            <a:r>
              <a:rPr lang="zh-CN" altLang="en-US" sz="7200" b="1" spc="300" dirty="0">
                <a:latin typeface="宋体" panose="02010600030101010101" pitchFamily="2" charset="-122"/>
                <a:ea typeface="宋体" panose="02010600030101010101" pitchFamily="2" charset="-122"/>
                <a:cs typeface="Poppins" panose="00000500000000000000" pitchFamily="2" charset="0"/>
              </a:rPr>
              <a:t>标题标题标题</a:t>
            </a:r>
            <a:r>
              <a:rPr lang="en-US" altLang="zh-CN" sz="7200" b="1" spc="300" dirty="0">
                <a:latin typeface="宋体" panose="02010600030101010101" pitchFamily="2" charset="-122"/>
                <a:ea typeface="宋体" panose="02010600030101010101" pitchFamily="2" charset="-122"/>
                <a:cs typeface="Poppins" panose="00000500000000000000" pitchFamily="2" charset="0"/>
              </a:rPr>
              <a:t>》</a:t>
            </a:r>
            <a:endParaRPr lang="id-ID" sz="7200" b="1" spc="300" dirty="0">
              <a:latin typeface="宋体" panose="02010600030101010101" pitchFamily="2" charset="-122"/>
              <a:ea typeface="宋体" panose="02010600030101010101" pitchFamily="2" charset="-122"/>
              <a:cs typeface="Poppins" panose="00000500000000000000" pitchFamily="2" charset="0"/>
            </a:endParaRPr>
          </a:p>
        </p:txBody>
      </p:sp>
      <p:sp>
        <p:nvSpPr>
          <p:cNvPr id="9" name="TextBox 10">
            <a:extLst>
              <a:ext uri="{FF2B5EF4-FFF2-40B4-BE49-F238E27FC236}">
                <a16:creationId xmlns:a16="http://schemas.microsoft.com/office/drawing/2014/main" id="{B780F918-BC33-48A2-8811-692C7730FD1F}"/>
              </a:ext>
            </a:extLst>
          </p:cNvPr>
          <p:cNvSpPr txBox="1"/>
          <p:nvPr/>
        </p:nvSpPr>
        <p:spPr>
          <a:xfrm>
            <a:off x="1304494" y="4167689"/>
            <a:ext cx="9853683" cy="707886"/>
          </a:xfrm>
          <a:prstGeom prst="rect">
            <a:avLst/>
          </a:prstGeom>
          <a:noFill/>
          <a:effectLst>
            <a:outerShdw blurRad="50800" dist="38100" dir="2700000" algn="tl" rotWithShape="0">
              <a:prstClr val="black">
                <a:alpha val="40000"/>
              </a:prstClr>
            </a:outerShdw>
          </a:effectLst>
        </p:spPr>
        <p:txBody>
          <a:bodyPr wrap="square" rtlCol="0">
            <a:spAutoFit/>
          </a:bodyPr>
          <a:lstStyle/>
          <a:p>
            <a:r>
              <a:rPr lang="en-US" sz="2000" spc="600" dirty="0">
                <a:latin typeface="宋体" panose="02010600030101010101" pitchFamily="2" charset="-122"/>
                <a:ea typeface="宋体" panose="02010600030101010101" pitchFamily="2" charset="-122"/>
              </a:rPr>
              <a:t>D</a:t>
            </a:r>
            <a:r>
              <a:rPr lang="en-US" altLang="zh-CN" sz="2000" spc="600" dirty="0">
                <a:latin typeface="宋体" panose="02010600030101010101" pitchFamily="2" charset="-122"/>
                <a:ea typeface="宋体" panose="02010600030101010101" pitchFamily="2" charset="-122"/>
              </a:rPr>
              <a:t>ate</a:t>
            </a:r>
            <a:r>
              <a:rPr lang="zh-CN" altLang="en-US" sz="2000" spc="600" dirty="0">
                <a:latin typeface="宋体" panose="02010600030101010101" pitchFamily="2" charset="-122"/>
                <a:ea typeface="宋体" panose="02010600030101010101" pitchFamily="2" charset="-122"/>
              </a:rPr>
              <a:t>：</a:t>
            </a:r>
            <a:r>
              <a:rPr lang="en-US" sz="2000" spc="600" dirty="0">
                <a:latin typeface="宋体" panose="02010600030101010101" pitchFamily="2" charset="-122"/>
                <a:ea typeface="宋体" panose="02010600030101010101" pitchFamily="2" charset="-122"/>
              </a:rPr>
              <a:t>202</a:t>
            </a:r>
            <a:r>
              <a:rPr lang="en-US" altLang="zh-CN" sz="2000" spc="600" dirty="0">
                <a:latin typeface="宋体" panose="02010600030101010101" pitchFamily="2" charset="-122"/>
                <a:ea typeface="宋体" panose="02010600030101010101" pitchFamily="2" charset="-122"/>
              </a:rPr>
              <a:t>3</a:t>
            </a:r>
            <a:r>
              <a:rPr lang="en-US" sz="2000" spc="600" dirty="0">
                <a:latin typeface="宋体" panose="02010600030101010101" pitchFamily="2" charset="-122"/>
                <a:ea typeface="宋体" panose="02010600030101010101" pitchFamily="2" charset="-122"/>
              </a:rPr>
              <a:t>/</a:t>
            </a:r>
            <a:r>
              <a:rPr lang="en-US" altLang="zh-CN" sz="2000" spc="600" dirty="0">
                <a:latin typeface="宋体" panose="02010600030101010101" pitchFamily="2" charset="-122"/>
                <a:ea typeface="宋体" panose="02010600030101010101" pitchFamily="2" charset="-122"/>
              </a:rPr>
              <a:t>XX</a:t>
            </a:r>
            <a:r>
              <a:rPr lang="en-US" sz="2000" spc="600" dirty="0">
                <a:latin typeface="宋体" panose="02010600030101010101" pitchFamily="2" charset="-122"/>
                <a:ea typeface="宋体" panose="02010600030101010101" pitchFamily="2" charset="-122"/>
              </a:rPr>
              <a:t>/XX</a:t>
            </a:r>
          </a:p>
          <a:p>
            <a:r>
              <a:rPr lang="en-US" sz="2000" spc="600" dirty="0">
                <a:latin typeface="宋体" panose="02010600030101010101" pitchFamily="2" charset="-122"/>
                <a:ea typeface="宋体" panose="02010600030101010101" pitchFamily="2" charset="-122"/>
              </a:rPr>
              <a:t>A</a:t>
            </a:r>
            <a:r>
              <a:rPr lang="en-US" altLang="zh-CN" sz="2000" spc="600" dirty="0">
                <a:latin typeface="宋体" panose="02010600030101010101" pitchFamily="2" charset="-122"/>
                <a:ea typeface="宋体" panose="02010600030101010101" pitchFamily="2" charset="-122"/>
              </a:rPr>
              <a:t>ddress</a:t>
            </a:r>
            <a:r>
              <a:rPr lang="zh-CN" altLang="en-US" sz="2000" spc="600" dirty="0">
                <a:latin typeface="宋体" panose="02010600030101010101" pitchFamily="2" charset="-122"/>
                <a:ea typeface="宋体" panose="02010600030101010101" pitchFamily="2" charset="-122"/>
              </a:rPr>
              <a:t>：</a:t>
            </a:r>
            <a:r>
              <a:rPr lang="en-US" altLang="zh-CN" sz="2000" spc="600" dirty="0">
                <a:latin typeface="宋体" panose="02010600030101010101" pitchFamily="2" charset="-122"/>
                <a:ea typeface="宋体" panose="02010600030101010101" pitchFamily="2" charset="-122"/>
              </a:rPr>
              <a:t>XXXXXXX</a:t>
            </a:r>
            <a:endParaRPr lang="id-ID" sz="2000" spc="600"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2644324495"/>
      </p:ext>
    </p:extLst>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2">
            <a:extLst>
              <a:ext uri="{FF2B5EF4-FFF2-40B4-BE49-F238E27FC236}">
                <a16:creationId xmlns:a16="http://schemas.microsoft.com/office/drawing/2014/main" id="{BCCD70EE-EA55-4FE7-8AB4-48C7E3E32DE4}"/>
              </a:ext>
            </a:extLst>
          </p:cNvPr>
          <p:cNvSpPr txBox="1"/>
          <p:nvPr/>
        </p:nvSpPr>
        <p:spPr>
          <a:xfrm>
            <a:off x="452193" y="174251"/>
            <a:ext cx="6956129" cy="769441"/>
          </a:xfrm>
          <a:prstGeom prst="rect">
            <a:avLst/>
          </a:prstGeom>
          <a:noFill/>
        </p:spPr>
        <p:txBody>
          <a:bodyPr wrap="square" rtlCol="0">
            <a:spAutoFit/>
          </a:bodyPr>
          <a:lstStyle/>
          <a:p>
            <a:pPr marL="685800" indent="-685800">
              <a:buFont typeface="Arial" panose="020B0604020202020204" pitchFamily="34" charset="0"/>
              <a:buChar char="•"/>
            </a:pPr>
            <a:r>
              <a:rPr lang="en-US" sz="4400" b="1" dirty="0" err="1">
                <a:latin typeface="宋体" panose="02010600030101010101" pitchFamily="2" charset="-122"/>
                <a:ea typeface="宋体" panose="02010600030101010101" pitchFamily="2" charset="-122"/>
                <a:cs typeface="Poppins" pitchFamily="2" charset="77"/>
              </a:rPr>
              <a:t>标题标题标题</a:t>
            </a:r>
            <a:endParaRPr lang="en-US" sz="4400" b="1" dirty="0">
              <a:latin typeface="宋体" panose="02010600030101010101" pitchFamily="2" charset="-122"/>
              <a:ea typeface="宋体" panose="02010600030101010101" pitchFamily="2" charset="-122"/>
              <a:cs typeface="Poppins" pitchFamily="2" charset="77"/>
            </a:endParaRPr>
          </a:p>
        </p:txBody>
      </p:sp>
      <p:sp>
        <p:nvSpPr>
          <p:cNvPr id="12" name="TextBox 29">
            <a:extLst>
              <a:ext uri="{FF2B5EF4-FFF2-40B4-BE49-F238E27FC236}">
                <a16:creationId xmlns:a16="http://schemas.microsoft.com/office/drawing/2014/main" id="{EFA5A833-2525-454D-AEE6-DE86B57E17CE}"/>
              </a:ext>
            </a:extLst>
          </p:cNvPr>
          <p:cNvSpPr txBox="1"/>
          <p:nvPr/>
        </p:nvSpPr>
        <p:spPr>
          <a:xfrm>
            <a:off x="1091853" y="1681023"/>
            <a:ext cx="10264324" cy="2221762"/>
          </a:xfrm>
          <a:prstGeom prst="rect">
            <a:avLst/>
          </a:prstGeom>
          <a:noFill/>
        </p:spPr>
        <p:txBody>
          <a:bodyPr wrap="square" rtlCol="0">
            <a:spAutoFit/>
          </a:bodyPr>
          <a:lstStyle/>
          <a:p>
            <a:pPr>
              <a:lnSpc>
                <a:spcPct val="150000"/>
              </a:lnSpc>
            </a:pPr>
            <a:r>
              <a:rPr lang="en-US" sz="2400" dirty="0">
                <a:latin typeface="宋体" panose="02010600030101010101" pitchFamily="2" charset="-122"/>
                <a:ea typeface="宋体" panose="02010600030101010101" pitchFamily="2" charset="-122"/>
              </a:rPr>
              <a:t>这是正文正文</a:t>
            </a:r>
            <a:r>
              <a:rPr lang="en-US" altLang="zh-CN" sz="2400" dirty="0">
                <a:latin typeface="宋体" panose="02010600030101010101" pitchFamily="2" charset="-122"/>
                <a:ea typeface="宋体" panose="02010600030101010101" pitchFamily="2" charset="-122"/>
              </a:rPr>
              <a:t>这是正文正文这是正文正文这是正文正文这是正文正文这是正文正文这是正文正文这是正文正文这是正文正文这是正文正文这是正文正文这是正文正文这是正文正文这是正文正文</a:t>
            </a:r>
          </a:p>
          <a:p>
            <a:pPr>
              <a:lnSpc>
                <a:spcPct val="150000"/>
              </a:lnSpc>
            </a:pPr>
            <a:r>
              <a:rPr lang="en-US" altLang="zh-CN" sz="2400" dirty="0" err="1">
                <a:latin typeface="宋体" panose="02010600030101010101" pitchFamily="2" charset="-122"/>
                <a:ea typeface="宋体" panose="02010600030101010101" pitchFamily="2" charset="-122"/>
              </a:rPr>
              <a:t>这是正文正文这是正文正文这是正文正文这是正文正文这是正文</a:t>
            </a:r>
            <a:endParaRPr lang="en-US" sz="2400" b="1" dirty="0">
              <a:latin typeface="宋体" panose="02010600030101010101" pitchFamily="2" charset="-122"/>
              <a:ea typeface="宋体" panose="02010600030101010101" pitchFamily="2" charset="-122"/>
            </a:endParaRPr>
          </a:p>
        </p:txBody>
      </p:sp>
    </p:spTree>
    <p:extLst>
      <p:ext uri="{BB962C8B-B14F-4D97-AF65-F5344CB8AC3E}">
        <p14:creationId xmlns:p14="http://schemas.microsoft.com/office/powerpoint/2010/main" val="1179171366"/>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a:extLst>
              <a:ext uri="{FF2B5EF4-FFF2-40B4-BE49-F238E27FC236}">
                <a16:creationId xmlns:a16="http://schemas.microsoft.com/office/drawing/2014/main" id="{EDEAD6B1-1466-394E-8D3D-4A7099BFB5ED}"/>
              </a:ext>
            </a:extLst>
          </p:cNvPr>
          <p:cNvSpPr txBox="1"/>
          <p:nvPr/>
        </p:nvSpPr>
        <p:spPr>
          <a:xfrm>
            <a:off x="4631508" y="2781399"/>
            <a:ext cx="2954655" cy="923330"/>
          </a:xfrm>
          <a:prstGeom prst="rect">
            <a:avLst/>
          </a:prstGeom>
          <a:noFill/>
        </p:spPr>
        <p:txBody>
          <a:bodyPr wrap="none" rtlCol="0">
            <a:spAutoFit/>
          </a:bodyPr>
          <a:lstStyle/>
          <a:p>
            <a:r>
              <a:rPr kumimoji="1" lang="zh-CN" altLang="en-US" sz="5400" b="1" dirty="0">
                <a:latin typeface="宋体" panose="02010600030101010101" pitchFamily="2" charset="-122"/>
                <a:ea typeface="宋体" panose="02010600030101010101" pitchFamily="2" charset="-122"/>
              </a:rPr>
              <a:t>感谢聆听</a:t>
            </a:r>
          </a:p>
        </p:txBody>
      </p:sp>
      <p:sp>
        <p:nvSpPr>
          <p:cNvPr id="17" name="Rectangle 8">
            <a:extLst>
              <a:ext uri="{FF2B5EF4-FFF2-40B4-BE49-F238E27FC236}">
                <a16:creationId xmlns:a16="http://schemas.microsoft.com/office/drawing/2014/main" id="{6C914F4B-1E66-3444-B401-2E07519679D9}"/>
              </a:ext>
            </a:extLst>
          </p:cNvPr>
          <p:cNvSpPr/>
          <p:nvPr/>
        </p:nvSpPr>
        <p:spPr>
          <a:xfrm>
            <a:off x="12835" y="6281731"/>
            <a:ext cx="12192000" cy="576269"/>
          </a:xfrm>
          <a:prstGeom prst="rect">
            <a:avLst/>
          </a:prstGeom>
          <a:gradFill flip="none" rotWithShape="1">
            <a:gsLst>
              <a:gs pos="0">
                <a:srgbClr val="7030A0"/>
              </a:gs>
              <a:gs pos="99000">
                <a:schemeClr val="accent5">
                  <a:lumMod val="7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Rectangle 8">
            <a:extLst>
              <a:ext uri="{FF2B5EF4-FFF2-40B4-BE49-F238E27FC236}">
                <a16:creationId xmlns:a16="http://schemas.microsoft.com/office/drawing/2014/main" id="{26CA3205-3B49-F142-8FFC-FD4D1EF5D055}"/>
              </a:ext>
            </a:extLst>
          </p:cNvPr>
          <p:cNvSpPr/>
          <p:nvPr/>
        </p:nvSpPr>
        <p:spPr>
          <a:xfrm>
            <a:off x="0" y="0"/>
            <a:ext cx="12192000" cy="412594"/>
          </a:xfrm>
          <a:prstGeom prst="rect">
            <a:avLst/>
          </a:prstGeom>
          <a:gradFill flip="none" rotWithShape="1">
            <a:gsLst>
              <a:gs pos="0">
                <a:srgbClr val="7030A0"/>
              </a:gs>
              <a:gs pos="99000">
                <a:schemeClr val="accent5">
                  <a:lumMod val="7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343897903"/>
      </p:ext>
    </p:extLst>
  </p:cSld>
  <p:clrMapOvr>
    <a:masterClrMapping/>
  </p:clrMapOvr>
  <p:transition spd="slow">
    <p:push/>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775</TotalTime>
  <Words>20</Words>
  <Application>Microsoft Macintosh PowerPoint</Application>
  <PresentationFormat>宽屏</PresentationFormat>
  <Paragraphs>7</Paragraphs>
  <Slides>3</Slides>
  <Notes>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vt:i4>
      </vt:variant>
    </vt:vector>
  </HeadingPairs>
  <TitlesOfParts>
    <vt:vector size="8" baseType="lpstr">
      <vt:lpstr>宋体</vt:lpstr>
      <vt:lpstr>Arial</vt:lpstr>
      <vt:lpstr>Calibri</vt:lpstr>
      <vt:lpstr>Calibri Light</vt:lpstr>
      <vt:lpstr>Office Theme</vt:lpstr>
      <vt:lpstr>PowerPoint 演示文稿</vt:lpstr>
      <vt:lpstr>PowerPoint 演示文稿</vt:lpstr>
      <vt:lpstr>PowerPoint 演示文稿</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
  <cp:keywords/>
  <dc:description/>
  <cp:lastModifiedBy>Microsoft Office User</cp:lastModifiedBy>
  <cp:revision>2</cp:revision>
  <dcterms:created xsi:type="dcterms:W3CDTF">2019-03-25T01:34:37Z</dcterms:created>
  <dcterms:modified xsi:type="dcterms:W3CDTF">2024-03-04T08:51:15Z</dcterms:modified>
  <cp:category/>
</cp:coreProperties>
</file>